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6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317" r:id="rId69"/>
    <p:sldId id="408" r:id="rId70"/>
    <p:sldId id="409" r:id="rId71"/>
    <p:sldId id="325" r:id="rId72"/>
    <p:sldId id="326" r:id="rId73"/>
    <p:sldId id="327" r:id="rId74"/>
    <p:sldId id="332" r:id="rId75"/>
    <p:sldId id="328" r:id="rId76"/>
    <p:sldId id="329" r:id="rId77"/>
    <p:sldId id="330" r:id="rId78"/>
    <p:sldId id="331" r:id="rId79"/>
    <p:sldId id="410" r:id="rId80"/>
    <p:sldId id="345" r:id="rId81"/>
    <p:sldId id="346" r:id="rId82"/>
    <p:sldId id="350" r:id="rId83"/>
    <p:sldId id="351" r:id="rId84"/>
    <p:sldId id="349" r:id="rId85"/>
    <p:sldId id="353" r:id="rId86"/>
    <p:sldId id="338" r:id="rId87"/>
    <p:sldId id="339" r:id="rId88"/>
    <p:sldId id="340" r:id="rId89"/>
    <p:sldId id="342" r:id="rId90"/>
    <p:sldId id="352" r:id="rId91"/>
    <p:sldId id="411" r:id="rId92"/>
    <p:sldId id="412" r:id="rId93"/>
    <p:sldId id="355" r:id="rId94"/>
    <p:sldId id="365" r:id="rId95"/>
    <p:sldId id="356" r:id="rId96"/>
    <p:sldId id="357" r:id="rId97"/>
    <p:sldId id="413" r:id="rId98"/>
    <p:sldId id="360" r:id="rId99"/>
    <p:sldId id="358" r:id="rId100"/>
    <p:sldId id="359" r:id="rId101"/>
    <p:sldId id="361" r:id="rId102"/>
    <p:sldId id="362" r:id="rId103"/>
    <p:sldId id="363" r:id="rId104"/>
    <p:sldId id="364" r:id="rId105"/>
    <p:sldId id="366" r:id="rId106"/>
    <p:sldId id="369" r:id="rId107"/>
    <p:sldId id="368" r:id="rId108"/>
    <p:sldId id="370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7" r:id="rId118"/>
    <p:sldId id="381" r:id="rId119"/>
    <p:sldId id="388" r:id="rId120"/>
    <p:sldId id="382" r:id="rId121"/>
    <p:sldId id="383" r:id="rId122"/>
    <p:sldId id="384" r:id="rId123"/>
    <p:sldId id="385" r:id="rId124"/>
    <p:sldId id="386" r:id="rId125"/>
    <p:sldId id="389" r:id="rId126"/>
    <p:sldId id="390" r:id="rId127"/>
    <p:sldId id="391" r:id="rId128"/>
    <p:sldId id="392" r:id="rId129"/>
    <p:sldId id="393" r:id="rId130"/>
    <p:sldId id="394" r:id="rId131"/>
    <p:sldId id="396" r:id="rId132"/>
    <p:sldId id="400" r:id="rId133"/>
    <p:sldId id="397" r:id="rId134"/>
    <p:sldId id="398" r:id="rId135"/>
    <p:sldId id="399" r:id="rId136"/>
    <p:sldId id="402" r:id="rId137"/>
    <p:sldId id="403" r:id="rId138"/>
    <p:sldId id="404" r:id="rId139"/>
    <p:sldId id="405" r:id="rId140"/>
    <p:sldId id="406" r:id="rId141"/>
    <p:sldId id="407" r:id="rId142"/>
    <p:sldId id="414" r:id="rId143"/>
    <p:sldId id="415" r:id="rId144"/>
    <p:sldId id="416" r:id="rId145"/>
    <p:sldId id="417" r:id="rId146"/>
    <p:sldId id="418" r:id="rId147"/>
    <p:sldId id="419" r:id="rId148"/>
    <p:sldId id="421" r:id="rId149"/>
    <p:sldId id="420" r:id="rId150"/>
    <p:sldId id="422" r:id="rId151"/>
    <p:sldId id="428" r:id="rId152"/>
    <p:sldId id="423" r:id="rId153"/>
    <p:sldId id="424" r:id="rId154"/>
    <p:sldId id="429" r:id="rId155"/>
    <p:sldId id="425" r:id="rId156"/>
    <p:sldId id="426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8" r:id="rId165"/>
    <p:sldId id="437" r:id="rId166"/>
    <p:sldId id="441" r:id="rId167"/>
    <p:sldId id="440" r:id="rId168"/>
    <p:sldId id="442" r:id="rId169"/>
    <p:sldId id="443" r:id="rId170"/>
    <p:sldId id="444" r:id="rId171"/>
    <p:sldId id="445" r:id="rId172"/>
    <p:sldId id="446" r:id="rId173"/>
    <p:sldId id="447" r:id="rId174"/>
    <p:sldId id="448" r:id="rId175"/>
    <p:sldId id="449" r:id="rId176"/>
    <p:sldId id="450" r:id="rId177"/>
    <p:sldId id="451" r:id="rId178"/>
    <p:sldId id="452" r:id="rId179"/>
    <p:sldId id="453" r:id="rId180"/>
    <p:sldId id="454" r:id="rId181"/>
    <p:sldId id="456" r:id="rId182"/>
    <p:sldId id="457" r:id="rId183"/>
    <p:sldId id="459" r:id="rId184"/>
    <p:sldId id="460" r:id="rId185"/>
    <p:sldId id="461" r:id="rId186"/>
    <p:sldId id="462" r:id="rId187"/>
    <p:sldId id="463" r:id="rId188"/>
    <p:sldId id="464" r:id="rId189"/>
    <p:sldId id="469" r:id="rId190"/>
    <p:sldId id="465" r:id="rId191"/>
    <p:sldId id="468" r:id="rId192"/>
    <p:sldId id="467" r:id="rId193"/>
    <p:sldId id="466" r:id="rId194"/>
    <p:sldId id="471" r:id="rId195"/>
    <p:sldId id="475" r:id="rId196"/>
    <p:sldId id="474" r:id="rId197"/>
    <p:sldId id="473" r:id="rId198"/>
    <p:sldId id="472" r:id="rId199"/>
    <p:sldId id="476" r:id="rId200"/>
    <p:sldId id="480" r:id="rId201"/>
    <p:sldId id="479" r:id="rId202"/>
    <p:sldId id="478" r:id="rId203"/>
    <p:sldId id="477" r:id="rId204"/>
    <p:sldId id="481" r:id="rId2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3" d="2"/>
        <a:sy n="3" d="2"/>
      </p:scale>
      <p:origin x="0" y="-5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</a:t>
            </a:r>
            <a:r>
              <a:rPr lang="en-US" baseline="0" dirty="0" smtClean="0"/>
              <a:t>assertions </a:t>
            </a:r>
            <a:r>
              <a:rPr lang="en-US" baseline="0" dirty="0" smtClean="0"/>
              <a:t>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2511</Words>
  <Application>Microsoft Office PowerPoint</Application>
  <PresentationFormat>Широкоэкранный</PresentationFormat>
  <Paragraphs>739</Paragraphs>
  <Slides>204</Slides>
  <Notes>153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204</vt:i4>
      </vt:variant>
    </vt:vector>
  </HeadingPairs>
  <TitlesOfParts>
    <vt:vector size="209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123</cp:revision>
  <dcterms:created xsi:type="dcterms:W3CDTF">2023-02-24T06:10:12Z</dcterms:created>
  <dcterms:modified xsi:type="dcterms:W3CDTF">2023-06-21T05:29:16Z</dcterms:modified>
</cp:coreProperties>
</file>